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23600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84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37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90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4b06b7348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g4b06b7348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086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4b06b7348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g4b06b7348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18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857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697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11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7569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3991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593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8449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908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vadinimo skaidrė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vadinimas ir vertikalus tekstas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us pavadinimas ir teksta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ščia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vadinimas ir turiny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kcijos antrašt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 turinia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yginimas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k pavadinima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rinys ir antraštė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veikslėlis ir antraštė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1"/>
          <p:cNvSpPr txBox="1">
            <a:spLocks noGrp="1"/>
          </p:cNvSpPr>
          <p:nvPr>
            <p:ph type="ctrTitle"/>
          </p:nvPr>
        </p:nvSpPr>
        <p:spPr>
          <a:xfrm>
            <a:off x="1622900" y="1963155"/>
            <a:ext cx="9144000" cy="3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lt-LT" sz="4800" dirty="0" err="1"/>
              <a:t>Olweus</a:t>
            </a:r>
            <a:r>
              <a:rPr lang="lt-LT" sz="4800"/>
              <a:t> patyčių prevencijos programos mokinių apklausos, vykdytos </a:t>
            </a:r>
            <a:r>
              <a:rPr lang="lt-LT" sz="4800" smtClean="0"/>
              <a:t>2018 </a:t>
            </a:r>
            <a:r>
              <a:rPr lang="lt-LT" sz="4800"/>
              <a:t>m. </a:t>
            </a:r>
            <a:r>
              <a:rPr lang="lt-LT" sz="4800" dirty="0"/>
              <a:t>lapkričio mėn. rezultatai</a:t>
            </a:r>
            <a:endParaRPr sz="48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lt-LT" sz="3000" dirty="0">
                <a:solidFill>
                  <a:srgbClr val="0000FF"/>
                </a:solidFill>
              </a:rPr>
              <a:t>Apklausoje dalyvavo 309 mokiniai, kurie mokosi 3-10 klasėse</a:t>
            </a:r>
            <a:endParaRPr sz="3000" dirty="0">
              <a:solidFill>
                <a:srgbClr val="0000FF"/>
              </a:solidFill>
            </a:endParaRPr>
          </a:p>
        </p:txBody>
      </p:sp>
      <p:sp>
        <p:nvSpPr>
          <p:cNvPr id="256" name="Google Shape;256;p41"/>
          <p:cNvSpPr txBox="1">
            <a:spLocks noGrp="1"/>
          </p:cNvSpPr>
          <p:nvPr>
            <p:ph type="subTitle" idx="1"/>
          </p:nvPr>
        </p:nvSpPr>
        <p:spPr>
          <a:xfrm>
            <a:off x="1622900" y="5539150"/>
            <a:ext cx="9521400" cy="6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oogle Shape;359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1051" y="0"/>
            <a:ext cx="933994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65" y="0"/>
            <a:ext cx="96142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708" y="0"/>
            <a:ext cx="105678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950" y="170075"/>
            <a:ext cx="11234749" cy="675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075" y="152400"/>
            <a:ext cx="11064625" cy="666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Google Shape;324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513" y="0"/>
            <a:ext cx="9176657" cy="6727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32857" y="0"/>
            <a:ext cx="871292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3851" y="1"/>
            <a:ext cx="8595360" cy="6753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Google Shape;339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3851" y="0"/>
            <a:ext cx="9196252" cy="6766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Google Shape;344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1240750" cy="676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Google Shape;349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450" y="152400"/>
            <a:ext cx="11137328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7726" y="0"/>
            <a:ext cx="1021515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„Office“ tema</vt:lpstr>
      <vt:lpstr>Olweus patyčių prevencijos programos mokinių apklausos, vykdytos 2018 m. lapkričio mėn. rezultatai Apklausoje dalyvavo 309 mokiniai, kurie mokosi 3-10 klasėse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Olweus patyčių prevencijos programos mokinių apklausos, vykdytos 2017 m. lapkričio mėn. rezultatai Apklausoje dalyvavo 309 mokiniai, kurie mokosi 3-10 klasėse</dc:title>
  <dc:creator>Rūta</dc:creator>
  <cp:lastModifiedBy>mokinys</cp:lastModifiedBy>
  <cp:revision>3</cp:revision>
  <dcterms:modified xsi:type="dcterms:W3CDTF">2020-09-15T11:48:55Z</dcterms:modified>
</cp:coreProperties>
</file>