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11"/>
  </p:notesMasterIdLst>
  <p:sldIdLst>
    <p:sldId id="256" r:id="rId2"/>
    <p:sldId id="260" r:id="rId3"/>
    <p:sldId id="261" r:id="rId4"/>
    <p:sldId id="263" r:id="rId5"/>
    <p:sldId id="264" r:id="rId6"/>
    <p:sldId id="265" r:id="rId7"/>
    <p:sldId id="269" r:id="rId8"/>
    <p:sldId id="276" r:id="rId9"/>
    <p:sldId id="281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31253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e6582de9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6e6582de9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2453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bb738daf9b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bb738daf9b_1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2516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e6582de9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g6e6582de9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8585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6e6582de9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g6e6582de9c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1577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e6582de9c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6e6582de9c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7965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6e6582de9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g6e6582de9c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6520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6e6582de9c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6e6582de9c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2867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bb738daf9b_1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bb738daf9b_1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8885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bb738daf9b_1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Google Shape;252;gbb738daf9b_1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069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Olweus patyčių prevencijos programos 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mokinių apklausos rezultatai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4"/>
          <p:cNvSpPr txBox="1">
            <a:spLocks noGrp="1"/>
          </p:cNvSpPr>
          <p:nvPr>
            <p:ph type="subTitle" idx="1"/>
          </p:nvPr>
        </p:nvSpPr>
        <p:spPr>
          <a:xfrm>
            <a:off x="311700" y="339050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2400" b="1">
                <a:solidFill>
                  <a:srgbClr val="000000"/>
                </a:solidFill>
              </a:rPr>
              <a:t>Kovo 11-osios gimnazija</a:t>
            </a:r>
            <a:endParaRPr sz="2400" b="1">
              <a:solidFill>
                <a:srgbClr val="00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2400" b="1">
                <a:solidFill>
                  <a:srgbClr val="000000"/>
                </a:solidFill>
              </a:rPr>
              <a:t>Dalyvavo 370 (3-10 klasių mokinių)</a:t>
            </a:r>
            <a:endParaRPr sz="2400" b="1">
              <a:solidFill>
                <a:srgbClr val="000000"/>
              </a:solidFill>
            </a:endParaRPr>
          </a:p>
        </p:txBody>
      </p:sp>
      <p:pic>
        <p:nvPicPr>
          <p:cNvPr id="123" name="Google Shape;12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5000" y="47625"/>
            <a:ext cx="325755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8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245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31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32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33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3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Google Shape;228;p44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Google Shape;254;p4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On-screen Show (16:9)</PresentationFormat>
  <Paragraphs>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Olweus patyčių prevencijos programos  mokinių apklausos rezultatai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Olweus patyčių prevencijos programos  mokinių apklausos rezultatai</dc:title>
  <dc:creator>mokinys</dc:creator>
  <cp:lastModifiedBy>Asta Doftartienė</cp:lastModifiedBy>
  <cp:revision>3</cp:revision>
  <dcterms:modified xsi:type="dcterms:W3CDTF">2021-10-07T11:51:56Z</dcterms:modified>
</cp:coreProperties>
</file>